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3383-5208-439E-AE6D-988615145E17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9556-ADE9-4F39-9AAD-36A358E89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56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3383-5208-439E-AE6D-988615145E17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9556-ADE9-4F39-9AAD-36A358E89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68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3383-5208-439E-AE6D-988615145E17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9556-ADE9-4F39-9AAD-36A358E89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3383-5208-439E-AE6D-988615145E17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9556-ADE9-4F39-9AAD-36A358E89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97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3383-5208-439E-AE6D-988615145E17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9556-ADE9-4F39-9AAD-36A358E89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82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3383-5208-439E-AE6D-988615145E17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9556-ADE9-4F39-9AAD-36A358E89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79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3383-5208-439E-AE6D-988615145E17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9556-ADE9-4F39-9AAD-36A358E89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878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3383-5208-439E-AE6D-988615145E17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9556-ADE9-4F39-9AAD-36A358E89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92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3383-5208-439E-AE6D-988615145E17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9556-ADE9-4F39-9AAD-36A358E89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70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3383-5208-439E-AE6D-988615145E17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9556-ADE9-4F39-9AAD-36A358E89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62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3383-5208-439E-AE6D-988615145E17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9556-ADE9-4F39-9AAD-36A358E89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614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C3383-5208-439E-AE6D-988615145E17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79556-ADE9-4F39-9AAD-36A358E89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89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60647"/>
            <a:ext cx="7772400" cy="576065"/>
          </a:xfrm>
        </p:spPr>
        <p:txBody>
          <a:bodyPr>
            <a:normAutofit/>
          </a:bodyPr>
          <a:lstStyle/>
          <a:p>
            <a:r>
              <a:rPr lang="en-GB" sz="2400" b="1" dirty="0" smtClean="0">
                <a:solidFill>
                  <a:srgbClr val="7030A0"/>
                </a:solidFill>
              </a:rPr>
              <a:t>The Retained Process at DSA Executive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1124744"/>
            <a:ext cx="1440160" cy="6480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Information received from Client regarding new role</a:t>
            </a:r>
            <a:endParaRPr lang="en-US" sz="11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195736" y="1442833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699792" y="1124744"/>
            <a:ext cx="1440160" cy="6480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The Time Scale is prepared and agreed</a:t>
            </a:r>
            <a:endParaRPr lang="en-US" sz="1100" dirty="0"/>
          </a:p>
        </p:txBody>
      </p:sp>
      <p:sp>
        <p:nvSpPr>
          <p:cNvPr id="9" name="Rectangle 8"/>
          <p:cNvSpPr/>
          <p:nvPr/>
        </p:nvSpPr>
        <p:spPr>
          <a:xfrm>
            <a:off x="4926035" y="1128665"/>
            <a:ext cx="1440160" cy="6480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The Target List is prepared and agreed</a:t>
            </a:r>
            <a:endParaRPr lang="en-US" sz="11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333827" y="1452701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092280" y="1138467"/>
            <a:ext cx="1440160" cy="6480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The Candidate Brief is prepared and agreed</a:t>
            </a:r>
            <a:endParaRPr lang="en-US" sz="11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516216" y="1462503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 rot="5400000">
            <a:off x="7560332" y="1952836"/>
            <a:ext cx="288032" cy="21602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092280" y="2348880"/>
            <a:ext cx="1440160" cy="6480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Research Begins</a:t>
            </a:r>
            <a:endParaRPr lang="en-US" sz="1100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6516216" y="2672916"/>
            <a:ext cx="3960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919495" y="2348880"/>
            <a:ext cx="1440160" cy="6480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Candidate Longlist is created and reviewed</a:t>
            </a:r>
            <a:endParaRPr lang="en-US" sz="1100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4333827" y="2672916"/>
            <a:ext cx="3960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687525" y="2330575"/>
            <a:ext cx="1440160" cy="6480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1</a:t>
            </a:r>
            <a:r>
              <a:rPr lang="en-GB" sz="1100" baseline="30000" dirty="0" smtClean="0"/>
              <a:t>st</a:t>
            </a:r>
            <a:r>
              <a:rPr lang="en-GB" sz="1100" dirty="0" smtClean="0"/>
              <a:t> Interviews are conducted by DSA</a:t>
            </a:r>
            <a:endParaRPr lang="en-US" sz="11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2159732" y="2672916"/>
            <a:ext cx="3960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39552" y="2348880"/>
            <a:ext cx="1440160" cy="6480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Shortlist is created and reviewed</a:t>
            </a:r>
            <a:endParaRPr lang="en-US" sz="1100" dirty="0"/>
          </a:p>
        </p:txBody>
      </p:sp>
      <p:cxnSp>
        <p:nvCxnSpPr>
          <p:cNvPr id="29" name="Elbow Connector 28"/>
          <p:cNvCxnSpPr/>
          <p:nvPr/>
        </p:nvCxnSpPr>
        <p:spPr>
          <a:xfrm rot="16200000" flipH="1">
            <a:off x="1196961" y="3160859"/>
            <a:ext cx="288032" cy="24825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539552" y="3645024"/>
            <a:ext cx="1440160" cy="6480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2</a:t>
            </a:r>
            <a:r>
              <a:rPr lang="en-GB" sz="1100" baseline="30000" dirty="0" smtClean="0"/>
              <a:t>nd</a:t>
            </a:r>
            <a:r>
              <a:rPr lang="en-GB" sz="1100" dirty="0" smtClean="0"/>
              <a:t> Interviews are conducted by the Client</a:t>
            </a:r>
            <a:endParaRPr lang="en-US" sz="1100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159732" y="396906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2722387" y="3645024"/>
            <a:ext cx="1440160" cy="6480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Candidates are Reviewed</a:t>
            </a:r>
            <a:endParaRPr lang="en-US" sz="1100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4290597" y="396906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4926035" y="3645024"/>
            <a:ext cx="1440160" cy="6480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Final Interviews are conducted by the Client</a:t>
            </a:r>
            <a:endParaRPr lang="en-US" sz="1100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497960" y="396906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7096147" y="3646303"/>
            <a:ext cx="1440160" cy="6480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Formal Offer is made to Successful Candidate</a:t>
            </a:r>
            <a:endParaRPr lang="en-US" sz="1100" dirty="0"/>
          </a:p>
        </p:txBody>
      </p:sp>
      <p:cxnSp>
        <p:nvCxnSpPr>
          <p:cNvPr id="45" name="Elbow Connector 44"/>
          <p:cNvCxnSpPr/>
          <p:nvPr/>
        </p:nvCxnSpPr>
        <p:spPr>
          <a:xfrm rot="5400000">
            <a:off x="7560332" y="4473116"/>
            <a:ext cx="288032" cy="21602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7092280" y="4869160"/>
            <a:ext cx="1440160" cy="6480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Offer is Accepted</a:t>
            </a:r>
            <a:endParaRPr lang="en-US" sz="11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869160"/>
            <a:ext cx="2162175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49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47DA4BBF9C734AB6EC0805F9EB9311" ma:contentTypeVersion="9" ma:contentTypeDescription="Create a new document." ma:contentTypeScope="" ma:versionID="cf5892d35fbbdfb3498bdb3439d1b845">
  <xsd:schema xmlns:xsd="http://www.w3.org/2001/XMLSchema" xmlns:xs="http://www.w3.org/2001/XMLSchema" xmlns:p="http://schemas.microsoft.com/office/2006/metadata/properties" xmlns:ns2="f34e0ee2-ac90-454d-981f-66a0000492cc" targetNamespace="http://schemas.microsoft.com/office/2006/metadata/properties" ma:root="true" ma:fieldsID="f969f9e8a54ab6753fd22377877f5b41" ns2:_="">
    <xsd:import namespace="f34e0ee2-ac90-454d-981f-66a0000492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4e0ee2-ac90-454d-981f-66a0000492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2D4C8B5-C52C-40C0-BDB7-2FFB844BCF1B}"/>
</file>

<file path=customXml/itemProps2.xml><?xml version="1.0" encoding="utf-8"?>
<ds:datastoreItem xmlns:ds="http://schemas.openxmlformats.org/officeDocument/2006/customXml" ds:itemID="{5DBA5322-20D3-471B-B673-7C8F21E51351}"/>
</file>

<file path=customXml/itemProps3.xml><?xml version="1.0" encoding="utf-8"?>
<ds:datastoreItem xmlns:ds="http://schemas.openxmlformats.org/officeDocument/2006/customXml" ds:itemID="{0BEC8FA3-44CF-4228-92F1-77F57365CC02}"/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80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Retained Process at DSA Executive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DSAEXEC2</dc:creator>
  <cp:lastModifiedBy>Church Farm</cp:lastModifiedBy>
  <cp:revision>4</cp:revision>
  <dcterms:created xsi:type="dcterms:W3CDTF">2015-01-30T15:08:33Z</dcterms:created>
  <dcterms:modified xsi:type="dcterms:W3CDTF">2017-05-25T09:37:05Z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0x0101005C47DA4BBF9C734AB6EC0805F9EB9311</vt:lpwstr>
  </property>
</Properties>
</file>